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56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8"/>
  </p:normalViewPr>
  <p:slideViewPr>
    <p:cSldViewPr snapToGrid="0" snapToObjects="1">
      <p:cViewPr varScale="1">
        <p:scale>
          <a:sx n="117" d="100"/>
          <a:sy n="117" d="100"/>
        </p:scale>
        <p:origin x="148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25220-E1F5-CF48-AF69-EAFA92FF5DD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82B39B-1E7E-E143-A2BD-DE16A7DFF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57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96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8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2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93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74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62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01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30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043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548D3-46FD-CE41-81F1-E7521930454A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52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5"/>
          <p:cNvSpPr txBox="1">
            <a:spLocks noChangeArrowheads="1"/>
          </p:cNvSpPr>
          <p:nvPr/>
        </p:nvSpPr>
        <p:spPr bwMode="auto">
          <a:xfrm>
            <a:off x="2510099" y="1690179"/>
            <a:ext cx="4090483" cy="372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R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3333CC"/>
                </a:solidFill>
                <a:latin typeface="Trebuchet MS" pitchFamily="34" charset="0"/>
              </a:rPr>
              <a:t> 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e 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a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r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s</a:t>
            </a:r>
            <a:endParaRPr lang="es-CL" sz="2400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Departamento de Ciencia de la Computación</a:t>
            </a: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</a:p>
          <a:p>
            <a:pPr algn="ctr"/>
            <a:endParaRPr lang="en-US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" y="3031066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dirty="0">
                <a:solidFill>
                  <a:srgbClr val="FFFFFF"/>
                </a:solidFill>
                <a:latin typeface="Trebuchet MS"/>
                <a:cs typeface="Trebuchet MS"/>
              </a:rPr>
              <a:t>Chihuahua or Muffin</a:t>
            </a:r>
          </a:p>
          <a:p>
            <a:pPr algn="ctr"/>
            <a:endParaRPr lang="es-CL" sz="100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r>
              <a:rPr lang="es-CL" sz="1000" dirty="0">
                <a:solidFill>
                  <a:srgbClr val="FFFFFF"/>
                </a:solidFill>
                <a:latin typeface="Trebuchet MS"/>
                <a:cs typeface="Trebuchet MS"/>
              </a:rPr>
              <a:t>[ </a:t>
            </a:r>
            <a:r>
              <a:rPr lang="es-CL" sz="1000">
                <a:solidFill>
                  <a:srgbClr val="FFFFFF"/>
                </a:solidFill>
                <a:latin typeface="Trebuchet MS"/>
                <a:cs typeface="Trebuchet MS"/>
              </a:rPr>
              <a:t>Capítulo 1 </a:t>
            </a:r>
            <a:r>
              <a:rPr lang="es-CL" sz="1000" dirty="0">
                <a:solidFill>
                  <a:srgbClr val="FFFFFF"/>
                </a:solidFill>
                <a:latin typeface="Trebuchet MS"/>
                <a:cs typeface="Trebuchet M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2878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3-17 at 11.16.4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0"/>
            <a:ext cx="61985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671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10.2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0"/>
            <a:ext cx="6213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10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0"/>
            <a:ext cx="62252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09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0"/>
            <a:ext cx="62262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08.5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100" y="0"/>
            <a:ext cx="6266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08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00" y="0"/>
            <a:ext cx="6429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4147" y="3423822"/>
            <a:ext cx="8336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[ FUENTE ]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http://</a:t>
            </a:r>
            <a:r>
              <a:rPr lang="en-US" dirty="0" err="1"/>
              <a:t>www.mymodernmet.com</a:t>
            </a:r>
            <a:r>
              <a:rPr lang="en-US" dirty="0"/>
              <a:t>/profiles/blogs/</a:t>
            </a:r>
            <a:r>
              <a:rPr lang="en-US" dirty="0" err="1"/>
              <a:t>karen</a:t>
            </a:r>
            <a:r>
              <a:rPr lang="en-US" dirty="0"/>
              <a:t>-</a:t>
            </a:r>
            <a:r>
              <a:rPr lang="en-US" dirty="0" err="1"/>
              <a:t>zack</a:t>
            </a:r>
            <a:r>
              <a:rPr lang="en-US" dirty="0"/>
              <a:t>-animals-that-look-like-food</a:t>
            </a:r>
          </a:p>
        </p:txBody>
      </p:sp>
    </p:spTree>
    <p:extLst>
      <p:ext uri="{BB962C8B-B14F-4D97-AF65-F5344CB8AC3E}">
        <p14:creationId xmlns:p14="http://schemas.microsoft.com/office/powerpoint/2010/main" val="1711943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43</Words>
  <Application>Microsoft Macintosh PowerPoint</Application>
  <PresentationFormat>On-screen Show (4:3)</PresentationFormat>
  <Paragraphs>19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Domingo Mery</dc:creator>
  <cp:lastModifiedBy>Domingo Mery</cp:lastModifiedBy>
  <cp:revision>6</cp:revision>
  <dcterms:created xsi:type="dcterms:W3CDTF">2016-03-17T14:17:05Z</dcterms:created>
  <dcterms:modified xsi:type="dcterms:W3CDTF">2022-03-10T13:21:16Z</dcterms:modified>
</cp:coreProperties>
</file>

<file path=docProps/thumbnail.jpeg>
</file>